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3370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9ec14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a09ec14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9ec141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a09ec141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9ec141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a09ec141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9ec140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09ec140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9ec141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09ec141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9ec141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a09ec141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09ec141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a09ec141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9ec141d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09ec141d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9ec141d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9ec141db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09ec141db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9ec141d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9ec141db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09ec141db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9ec140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09ec140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9ec141d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a09ec141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97" name="Google Shape;2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9ec141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a09ec141d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a09ec141db_0_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06" name="Google Shape;306;ga09ec141d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9ec141d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a09ec141db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a09ec141db_0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6" name="Google Shape;316;ga09ec141db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9ec141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a09ec141db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09ec141db_0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25" name="Google Shape;325;ga09ec141db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9ec141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a09ec141db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a09ec141db_0_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35" name="Google Shape;335;ga09ec141db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9ec141d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a09ec141db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09ec141db_0_1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46" name="Google Shape;346;ga09ec141db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09ec141d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a09ec141d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a09ec141db_0_1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62" name="Google Shape;362;ga09ec141db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9ec141d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a09ec141db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09ec141db_0_1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72" name="Google Shape;372;ga09ec141db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ec141d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a09ec141d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a09ec141db_0_1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ga09ec141db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09ec141d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a09ec141db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09ec141db_0_1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98" name="Google Shape;398;ga09ec141db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9ec141d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a09ec141db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a09ec141db_0_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0" name="Google Shape;410;ga09ec141db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0e14e1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a0e14e1d8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a0e14e1d88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9" name="Google Shape;419;ga0e14e1d8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0e14e1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a0e14e1d88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a0e14e1d88_0_1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29" name="Google Shape;429;ga0e14e1d88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0e14e1d8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ga0e14e1d8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a0e14e1d88_0_2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41" name="Google Shape;441;ga0e14e1d88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0e14e1d8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a0e14e1d88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a0e14e1d88_0_4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55" name="Google Shape;455;ga0e14e1d88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e14e1d8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ga0e14e1d88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a0e14e1d88_0_5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68" name="Google Shape;468;ga0e14e1d88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0e14e1d8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ga0e14e1d88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a0e14e1d88_0_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82" name="Google Shape;482;ga0e14e1d88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0e14e1d8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ga0e14e1d88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a0e14e1d88_0_10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91" name="Google Shape;491;ga0e14e1d88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0e14e1d8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ga0e14e1d88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a0e14e1d88_0_7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500" name="Google Shape;500;ga0e14e1d88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6" name="Google Shape;5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28" name="Google Shape;5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9ec140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9ec1404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9ec1404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9ec1404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9ec140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a09ec1404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facad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grations#colum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models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migrations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Database configuration file - </a:t>
            </a:r>
            <a:r>
              <a:rPr lang="en-US" sz="2200" b="1"/>
              <a:t>config/database.php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Database credentials are filled in</a:t>
            </a:r>
            <a:r>
              <a:rPr lang="en-US" sz="2200" b="1"/>
              <a:t> - .env </a:t>
            </a:r>
            <a:r>
              <a:rPr lang="en-US" sz="2200"/>
              <a:t>file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DB_CONNECTION=mysql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DB_HOST=127.0.0.1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DB_PORT=3306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DB_DATABASE=</a:t>
            </a:r>
            <a:r>
              <a:rPr lang="en-US" sz="2200" b="1"/>
              <a:t>database-name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DB_USERNAME=</a:t>
            </a:r>
            <a:r>
              <a:rPr lang="en-US" sz="2200" b="1"/>
              <a:t>database-username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DB_PASSWORD=</a:t>
            </a:r>
            <a:r>
              <a:rPr lang="en-US" sz="2200" b="1"/>
              <a:t>database-user-password</a:t>
            </a:r>
            <a:endParaRPr sz="2200"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Connect to database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migrations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like </a:t>
            </a:r>
            <a:r>
              <a:rPr lang="en-US" sz="2000" b="1"/>
              <a:t>version control for your database</a:t>
            </a:r>
            <a:r>
              <a:rPr lang="en-US" sz="2000"/>
              <a:t>, allowing your team to </a:t>
            </a:r>
            <a:r>
              <a:rPr lang="en-US" sz="2000" b="1"/>
              <a:t>modify and share</a:t>
            </a:r>
            <a:r>
              <a:rPr lang="en-US" sz="2000"/>
              <a:t> the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typically paired with Laravel's </a:t>
            </a:r>
            <a:r>
              <a:rPr lang="en-US" sz="2000" b="1"/>
              <a:t>schema builder</a:t>
            </a:r>
            <a:r>
              <a:rPr lang="en-US" sz="2000"/>
              <a:t> to build your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/>
              <a:t>If you use git and migrations and have made changes to the database - added new table or column, your teammates </a:t>
            </a:r>
            <a:r>
              <a:rPr lang="en-US" sz="2000" b="1" i="1"/>
              <a:t>will easily detect and update</a:t>
            </a:r>
            <a:r>
              <a:rPr lang="en-US" sz="2000" i="1"/>
              <a:t> the project`s database on </a:t>
            </a:r>
            <a:r>
              <a:rPr lang="en-US" sz="2000" b="1" i="1">
                <a:solidFill>
                  <a:schemeClr val="lt1"/>
                </a:solidFill>
              </a:rPr>
              <a:t>their local machines.</a:t>
            </a: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The Laravel </a:t>
            </a:r>
            <a:r>
              <a:rPr lang="en-US" sz="2000" b="1"/>
              <a:t>Schema</a:t>
            </a:r>
            <a:r>
              <a:rPr lang="en-US" sz="2000" b="1">
                <a:uFill>
                  <a:noFill/>
                </a:uFill>
                <a:hlinkClick r:id="rId3"/>
              </a:rPr>
              <a:t> </a:t>
            </a:r>
            <a:r>
              <a:rPr lang="en-US" sz="2000" b="1" u="sng">
                <a:hlinkClick r:id="rId3"/>
              </a:rPr>
              <a:t>facade</a:t>
            </a:r>
            <a:r>
              <a:rPr lang="en-US" sz="2000"/>
              <a:t> provides database agnostic support for creating and manipulating tables across all of Laravel's supported database systems.</a:t>
            </a:r>
            <a:endParaRPr sz="2000"/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24" name="Google Shape;224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98"/>
              <a:t>php artisan make:migration create_courses_table --create=courses</a:t>
            </a:r>
            <a:endParaRPr sz="2298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a new table is created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--create=table-name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/>
              <a:t>php artisan make:migration add_name_column_to_courses_table --table=courses</a:t>
            </a:r>
            <a:endParaRPr sz="1998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change is made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an existing table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--table=table-name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86675" y="2921100"/>
            <a:ext cx="10961400" cy="103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 artisan migrate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4294967295"/>
          </p:nvPr>
        </p:nvSpPr>
        <p:spPr>
          <a:xfrm>
            <a:off x="349175" y="1342900"/>
            <a:ext cx="110544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commands generate migrations file in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database/migrations/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filename holds the timestamp and the command string.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Converts the migration file in a database table or modifies an existing database table.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 i="1">
                <a:solidFill>
                  <a:srgbClr val="434343"/>
                </a:solidFill>
              </a:rPr>
              <a:t>After Laravel 5.4 we must take in consideration the following</a:t>
            </a:r>
            <a:endParaRPr sz="1800" b="1" i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434343"/>
                </a:solidFill>
              </a:rPr>
              <a:t>Indexes length and MySQL / MariaDB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By default Laravel uses utf8mb4, which allows saving "emojis" in the database.</a:t>
            </a:r>
            <a:endParaRPr sz="22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If your MySQL, is older than 5.7.7 or MariaDB is older than 10.2.2, you have to reset the default string length. </a:t>
            </a:r>
            <a:endParaRPr sz="22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20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Go to app/Providers/AppServiceProvider.php and add to </a:t>
            </a:r>
            <a:r>
              <a:rPr lang="en-US" sz="1900" b="1"/>
              <a:t>boot</a:t>
            </a:r>
            <a:r>
              <a:rPr lang="en-US" sz="1900"/>
              <a:t> method -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/>
              <a:t>use Illuminate\Support\Facades\Schema;</a:t>
            </a:r>
            <a:br>
              <a:rPr lang="en-US" sz="1500"/>
            </a:br>
            <a:r>
              <a:rPr lang="en-US" sz="1500"/>
              <a:t/>
            </a:r>
            <a:br>
              <a:rPr lang="en-US" sz="1500"/>
            </a:br>
            <a:r>
              <a:rPr lang="en-US" sz="1500"/>
              <a:t>/**</a:t>
            </a:r>
            <a:br>
              <a:rPr lang="en-US" sz="1500"/>
            </a:br>
            <a:r>
              <a:rPr lang="en-US" sz="1500"/>
              <a:t> * Bootstrap any application services.</a:t>
            </a:r>
            <a:br>
              <a:rPr lang="en-US" sz="1500"/>
            </a:br>
            <a:r>
              <a:rPr lang="en-US" sz="1500"/>
              <a:t> *</a:t>
            </a:r>
            <a:br>
              <a:rPr lang="en-US" sz="1500"/>
            </a:br>
            <a:r>
              <a:rPr lang="en-US" sz="1500"/>
              <a:t> * @return void</a:t>
            </a:r>
            <a:br>
              <a:rPr lang="en-US" sz="1500"/>
            </a:br>
            <a:r>
              <a:rPr lang="en-US" sz="1500"/>
              <a:t> */</a:t>
            </a:r>
            <a:br>
              <a:rPr lang="en-US" sz="1500"/>
            </a:br>
            <a:r>
              <a:rPr lang="en-US" sz="1500"/>
              <a:t>public function </a:t>
            </a:r>
            <a:r>
              <a:rPr lang="en-US" sz="1500" b="1"/>
              <a:t>boot()</a:t>
            </a:r>
            <a:r>
              <a:rPr lang="en-US" sz="1500"/>
              <a:t/>
            </a:r>
            <a:br>
              <a:rPr lang="en-US" sz="1500"/>
            </a:br>
            <a:r>
              <a:rPr lang="en-US" sz="1500"/>
              <a:t>{</a:t>
            </a:r>
            <a:br>
              <a:rPr lang="en-US" sz="1500"/>
            </a:br>
            <a:r>
              <a:rPr lang="en-US" sz="1500"/>
              <a:t>    </a:t>
            </a:r>
            <a:r>
              <a:rPr lang="en-US" sz="1500" b="1"/>
              <a:t>Schema::defaultStringLength(191);</a:t>
            </a:r>
            <a:br>
              <a:rPr lang="en-US" sz="1500" b="1"/>
            </a:br>
            <a:r>
              <a:rPr lang="en-US" sz="1500"/>
              <a:t>}</a:t>
            </a:r>
            <a:endParaRPr sz="15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500" b="1" i="1"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94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...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use App\Course;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class CoursesController extends Controller {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public function index() 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{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$courses = Course::all();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return view(‘courses.index’, compact(‘courses’))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}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}</a:t>
            </a:r>
            <a:endParaRPr sz="1600" b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0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/>
              <a:t>routes/web.php</a:t>
            </a:r>
            <a:endParaRPr sz="1600" b="0" u="sng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Route::get(‘courses’, ‘CoursesController@index’)-&gt;name(‘courses.list’);</a:t>
            </a:r>
            <a:endParaRPr sz="1600" b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615300" y="3429000"/>
            <a:ext cx="10961400" cy="2863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/>
              <a:t>resourses/views/courses/index.blade.php</a:t>
            </a:r>
            <a:endParaRPr sz="16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@if( $courses )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@foreach( $courses as $course )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	&lt;h2&gt; {{ $course-&gt;name }} &lt;/h2&gt;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@endforeach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@endif</a:t>
            </a:r>
            <a:endParaRPr sz="16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Models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Database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Migrations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Eloquent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one-to-one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one-to-many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many-to-many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protected $fillable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index view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show view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Table of Contents</a:t>
            </a:r>
            <a:endParaRPr sz="190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0480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Create the project database.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Create courses table.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Migrate the database.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Use existing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column types</a:t>
            </a:r>
            <a:r>
              <a:rPr lang="en-US" sz="1900"/>
              <a:t> for reference.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Display the list of courses.</a:t>
            </a:r>
            <a:endParaRPr sz="19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/>
              <a:t>***</a:t>
            </a:r>
            <a:endParaRPr sz="19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b="1"/>
              <a:t>6. Repeat the above steps for halls /have name, capacity/, casting devices /have name/.</a:t>
            </a:r>
            <a:endParaRPr sz="1900" b="1"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 Eloquent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Eloquent ORM included with Laravel provides a beautiful, simple ActiveRecord implementation for working with your database.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Each database table has a corresponding "Model" which is used to interact with that table.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Models allow you to query for data in your tables, as well as insert new records into the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505025" y="3925425"/>
            <a:ext cx="11190600" cy="22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model and a migration file for it.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--migration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7465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Profile model and a migration file. Build profiles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Level model and a migration file. Build the levels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Migrate the tables in the database.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Define relations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profiles-users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courses-levels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 Set the relations in models using </a:t>
            </a:r>
            <a:r>
              <a:rPr lang="en-US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*Display resources - 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courses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levels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users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6.*Make every element in a list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a link 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for the related resource list /courses, users/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196775" y="1830325"/>
            <a:ext cx="114990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User model might be associated with one Profile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and /if needed/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Profile model might be associated with one User /the inverse of the relation/.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defined by placing a function in the Eloquent models.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User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$this-&gt;hasOne('App\Profile');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3852350" y="43126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Profile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$this-&gt;belongsTo('App\User');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body" idx="1"/>
          </p:nvPr>
        </p:nvSpPr>
        <p:spPr>
          <a:xfrm>
            <a:off x="3852350" y="2413375"/>
            <a:ext cx="3950100" cy="78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$profile = User::find(1)-&gt;profile;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3852350" y="4080375"/>
            <a:ext cx="4199400" cy="245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@foreach( $users as $user 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	&lt;h2&gt; {{ $user-&gt;name }}&lt;/h2&gt;</a:t>
            </a:r>
            <a:endParaRPr sz="12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&lt;p&gt; {{ $user-&gt;profile()-&gt;bio }}&lt;/p&gt;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@endforeach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4294967295"/>
          </p:nvPr>
        </p:nvSpPr>
        <p:spPr>
          <a:xfrm>
            <a:off x="385900" y="2475150"/>
            <a:ext cx="3003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defined relations to retrieved the related data</a:t>
            </a:r>
            <a:endParaRPr sz="399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4294967295"/>
          </p:nvPr>
        </p:nvSpPr>
        <p:spPr>
          <a:xfrm>
            <a:off x="3924075" y="3360263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in a view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1"/>
          <p:cNvCxnSpPr>
            <a:endCxn id="350" idx="1"/>
          </p:cNvCxnSpPr>
          <p:nvPr/>
        </p:nvCxnSpPr>
        <p:spPr>
          <a:xfrm rot="10800000" flipH="1">
            <a:off x="2527850" y="2808025"/>
            <a:ext cx="132450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1"/>
          <p:cNvCxnSpPr>
            <a:endCxn id="352" idx="1"/>
          </p:cNvCxnSpPr>
          <p:nvPr/>
        </p:nvCxnSpPr>
        <p:spPr>
          <a:xfrm>
            <a:off x="2179550" y="4744275"/>
            <a:ext cx="16728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41"/>
          <p:cNvSpPr txBox="1">
            <a:spLocks noGrp="1"/>
          </p:cNvSpPr>
          <p:nvPr>
            <p:ph type="body" idx="4294967295"/>
          </p:nvPr>
        </p:nvSpPr>
        <p:spPr>
          <a:xfrm>
            <a:off x="3852350" y="1711338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controller</a:t>
            </a:r>
            <a:endParaRPr sz="3598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one-to-many relationship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is used to define relationships where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single model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owns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any amount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other models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example, 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course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may have an infinite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number of levels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body" idx="4294967295"/>
          </p:nvPr>
        </p:nvSpPr>
        <p:spPr>
          <a:xfrm>
            <a:off x="7832075" y="2688925"/>
            <a:ext cx="3859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course has many levels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class </a:t>
            </a:r>
            <a:r>
              <a:rPr lang="en-US" sz="1500"/>
              <a:t>Course</a:t>
            </a:r>
            <a:r>
              <a:rPr lang="en-US" sz="1500" b="0"/>
              <a:t> extends Model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{ 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public function </a:t>
            </a:r>
            <a:r>
              <a:rPr lang="en-US" sz="1500"/>
              <a:t>levels</a:t>
            </a:r>
            <a:r>
              <a:rPr lang="en-US" sz="1500" b="0"/>
              <a:t>()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    return $this-&gt;hasMany('</a:t>
            </a:r>
            <a:r>
              <a:rPr lang="en-US" sz="1500"/>
              <a:t>App\Level</a:t>
            </a:r>
            <a:r>
              <a:rPr lang="en-US" sz="1500" b="0"/>
              <a:t>');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379" name="Google Shape;379;p43"/>
          <p:cNvCxnSpPr>
            <a:stCxn id="375" idx="1"/>
            <a:endCxn id="377" idx="3"/>
          </p:cNvCxnSpPr>
          <p:nvPr/>
        </p:nvCxnSpPr>
        <p:spPr>
          <a:xfrm rot="10800000">
            <a:off x="6545375" y="3050125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6096000" y="4418700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class </a:t>
            </a:r>
            <a:r>
              <a:rPr lang="en-US" sz="1500"/>
              <a:t>Level</a:t>
            </a:r>
            <a:r>
              <a:rPr lang="en-US" sz="1500" b="0"/>
              <a:t> extends Model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public function </a:t>
            </a:r>
            <a:r>
              <a:rPr lang="en-US" sz="1500"/>
              <a:t>course</a:t>
            </a:r>
            <a:r>
              <a:rPr lang="en-US" sz="1500" b="0"/>
              <a:t>()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    return $this-&gt;belongsTo('</a:t>
            </a:r>
            <a:r>
              <a:rPr lang="en-US" sz="1500"/>
              <a:t>App\Course</a:t>
            </a:r>
            <a:r>
              <a:rPr lang="en-US" sz="1500" b="0"/>
              <a:t>');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4294967295"/>
          </p:nvPr>
        </p:nvSpPr>
        <p:spPr>
          <a:xfrm>
            <a:off x="615275" y="5277150"/>
            <a:ext cx="4122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level belongs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382" name="Google Shape;382;p43"/>
          <p:cNvCxnSpPr>
            <a:endCxn id="380" idx="1"/>
          </p:cNvCxnSpPr>
          <p:nvPr/>
        </p:nvCxnSpPr>
        <p:spPr>
          <a:xfrm>
            <a:off x="4660200" y="5634150"/>
            <a:ext cx="1435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Print all resources -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Courses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Levels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Lectures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Homeworks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in the resource`s list page.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Use navigation to access related resources.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7339500" y="2119175"/>
            <a:ext cx="4351800" cy="314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controller - 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levels for a course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$levels = App\Course::find(1)-&gt;levels;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view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($levels as $level)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92" name="Google Shape;392;p44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500700" y="2132025"/>
            <a:ext cx="5930100" cy="4639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controller - get all courses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/>
              <a:t>$courses = Course::all();</a:t>
            </a: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view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($courses as $course)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($course-&gt;levels as $level)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		///</a:t>
            </a:r>
            <a:endParaRPr sz="15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6789125" y="3035875"/>
            <a:ext cx="4902300" cy="222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view</a:t>
            </a: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@foreach (</a:t>
            </a:r>
            <a:r>
              <a:rPr lang="en-US" sz="2000"/>
              <a:t>$levels</a:t>
            </a:r>
            <a:r>
              <a:rPr lang="en-US" sz="2000" b="0"/>
              <a:t> as $level)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	{{ </a:t>
            </a:r>
            <a:r>
              <a:rPr lang="en-US" sz="2000"/>
              <a:t>$level-&gt;course</a:t>
            </a:r>
            <a:r>
              <a:rPr lang="en-US" sz="2000" b="0"/>
              <a:t>-&gt;name }} 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@endforeach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body" idx="1"/>
          </p:nvPr>
        </p:nvSpPr>
        <p:spPr>
          <a:xfrm>
            <a:off x="500700" y="3035875"/>
            <a:ext cx="5930100" cy="233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controller - get all levels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$levels = Level::all();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5" name="Google Shape;405;p45"/>
          <p:cNvSpPr txBox="1">
            <a:spLocks noGrp="1"/>
          </p:cNvSpPr>
          <p:nvPr>
            <p:ph type="body" idx="4294967295"/>
          </p:nvPr>
        </p:nvSpPr>
        <p:spPr>
          <a:xfrm>
            <a:off x="667425" y="1955200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4</a:t>
            </a: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 models and migration files for the rest of the project resources described in the project database design.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Build resources database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Migrate tables to the database.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Define relations between models using Laravel Eloquent.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*Display resources as a list per resource with all the related data available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To define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many-to-many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relationship, three database tables are needed: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users, courses, and course_user.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users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courses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course_user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1371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user_id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	course_id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423" name="Google Shape;423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body" idx="4294967295"/>
          </p:nvPr>
        </p:nvSpPr>
        <p:spPr>
          <a:xfrm>
            <a:off x="9142100" y="3429000"/>
            <a:ext cx="27690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User belongs to many Courses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433" name="Google Shape;433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body" idx="1"/>
          </p:nvPr>
        </p:nvSpPr>
        <p:spPr>
          <a:xfrm>
            <a:off x="615150" y="2447425"/>
            <a:ext cx="7881300" cy="3543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class </a:t>
            </a:r>
            <a:r>
              <a:rPr lang="en-US" sz="2100"/>
              <a:t>User</a:t>
            </a:r>
            <a:r>
              <a:rPr lang="en-US" sz="2100" b="0"/>
              <a:t> extends Model {    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public function </a:t>
            </a:r>
            <a:r>
              <a:rPr lang="en-US" sz="2100"/>
              <a:t>courses</a:t>
            </a:r>
            <a:r>
              <a:rPr lang="en-US" sz="2100" b="0"/>
              <a:t>()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{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    return $this-&gt;belongsToMany('</a:t>
            </a:r>
            <a:r>
              <a:rPr lang="en-US" sz="2100"/>
              <a:t>App\Course</a:t>
            </a:r>
            <a:r>
              <a:rPr lang="en-US" sz="2100" b="0"/>
              <a:t>');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436" name="Google Shape;436;p48"/>
          <p:cNvCxnSpPr>
            <a:stCxn id="432" idx="1"/>
            <a:endCxn id="434" idx="3"/>
          </p:cNvCxnSpPr>
          <p:nvPr/>
        </p:nvCxnSpPr>
        <p:spPr>
          <a:xfrm flipH="1">
            <a:off x="8496500" y="4079550"/>
            <a:ext cx="645600" cy="1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46" name="Google Shape;446;p49"/>
          <p:cNvSpPr txBox="1">
            <a:spLocks noGrp="1"/>
          </p:cNvSpPr>
          <p:nvPr>
            <p:ph type="body" idx="1"/>
          </p:nvPr>
        </p:nvSpPr>
        <p:spPr>
          <a:xfrm>
            <a:off x="6258275" y="2213050"/>
            <a:ext cx="5562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$user = App\User::find(1);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foreach ($user-&gt;courses as $course) {    </a:t>
            </a:r>
            <a:endParaRPr sz="20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//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}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4294967295"/>
          </p:nvPr>
        </p:nvSpPr>
        <p:spPr>
          <a:xfrm>
            <a:off x="873525" y="2213050"/>
            <a:ext cx="28011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courses the user belongs to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448" name="Google Shape;448;p49"/>
          <p:cNvCxnSpPr>
            <a:stCxn id="447" idx="3"/>
            <a:endCxn id="446" idx="1"/>
          </p:cNvCxnSpPr>
          <p:nvPr/>
        </p:nvCxnSpPr>
        <p:spPr>
          <a:xfrm>
            <a:off x="3674625" y="3075250"/>
            <a:ext cx="2583600" cy="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9"/>
          <p:cNvSpPr txBox="1">
            <a:spLocks noGrp="1"/>
          </p:cNvSpPr>
          <p:nvPr>
            <p:ph type="body" idx="1"/>
          </p:nvPr>
        </p:nvSpPr>
        <p:spPr>
          <a:xfrm>
            <a:off x="595950" y="4734000"/>
            <a:ext cx="6150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$courses = App\User::find(1)</a:t>
            </a:r>
            <a:endParaRPr sz="2000" b="0"/>
          </a:p>
          <a:p>
            <a:pPr marL="1828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</a:t>
            </a:r>
            <a:r>
              <a:rPr lang="en-US" sz="2000"/>
              <a:t>courses</a:t>
            </a:r>
            <a:r>
              <a:rPr lang="en-US" sz="2000" b="0"/>
              <a:t>()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-&gt;orderBy('course_name')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-&gt;get();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cxnSp>
        <p:nvCxnSpPr>
          <p:cNvPr id="450" name="Google Shape;450;p49"/>
          <p:cNvCxnSpPr>
            <a:endCxn id="449" idx="0"/>
          </p:cNvCxnSpPr>
          <p:nvPr/>
        </p:nvCxnSpPr>
        <p:spPr>
          <a:xfrm>
            <a:off x="2076600" y="3816000"/>
            <a:ext cx="1594500" cy="9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4294967295"/>
          </p:nvPr>
        </p:nvSpPr>
        <p:spPr>
          <a:xfrm>
            <a:off x="9142150" y="3746125"/>
            <a:ext cx="27690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Course belongs to many Users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60" name="Google Shape;460;p50"/>
          <p:cNvSpPr txBox="1">
            <a:spLocks noGrp="1"/>
          </p:cNvSpPr>
          <p:nvPr>
            <p:ph type="body" idx="1"/>
          </p:nvPr>
        </p:nvSpPr>
        <p:spPr>
          <a:xfrm>
            <a:off x="615150" y="2801875"/>
            <a:ext cx="7881300" cy="3376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class </a:t>
            </a:r>
            <a:r>
              <a:rPr lang="en-US" sz="2100"/>
              <a:t>Course</a:t>
            </a:r>
            <a:r>
              <a:rPr lang="en-US" sz="2100" b="0"/>
              <a:t> extends Model {    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public function </a:t>
            </a:r>
            <a:r>
              <a:rPr lang="en-US" sz="2100"/>
              <a:t>userss</a:t>
            </a:r>
            <a:r>
              <a:rPr lang="en-US" sz="2100" b="0"/>
              <a:t>()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{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    return $this-&gt;belongsToMany('</a:t>
            </a:r>
            <a:r>
              <a:rPr lang="en-US" sz="2100"/>
              <a:t>App\User</a:t>
            </a:r>
            <a:r>
              <a:rPr lang="en-US" sz="2100" b="0"/>
              <a:t>');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61" name="Google Shape;461;p5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462" name="Google Shape;462;p50"/>
          <p:cNvCxnSpPr>
            <a:stCxn id="458" idx="1"/>
            <a:endCxn id="460" idx="3"/>
          </p:cNvCxnSpPr>
          <p:nvPr/>
        </p:nvCxnSpPr>
        <p:spPr>
          <a:xfrm flipH="1">
            <a:off x="8496550" y="4396675"/>
            <a:ext cx="645600" cy="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50"/>
          <p:cNvSpPr txBox="1">
            <a:spLocks noGrp="1"/>
          </p:cNvSpPr>
          <p:nvPr>
            <p:ph type="body" idx="4294967295"/>
          </p:nvPr>
        </p:nvSpPr>
        <p:spPr>
          <a:xfrm>
            <a:off x="615150" y="1954900"/>
            <a:ext cx="52278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71" name="Google Shape;471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72" name="Google Shape;472;p5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6258275" y="2213050"/>
            <a:ext cx="5562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$course = App\Course::find(1);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foreach ($course-&gt;users as $users) {    </a:t>
            </a:r>
            <a:endParaRPr sz="20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//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}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74" name="Google Shape;474;p51"/>
          <p:cNvSpPr txBox="1">
            <a:spLocks noGrp="1"/>
          </p:cNvSpPr>
          <p:nvPr>
            <p:ph type="body" idx="4294967295"/>
          </p:nvPr>
        </p:nvSpPr>
        <p:spPr>
          <a:xfrm>
            <a:off x="873525" y="2213050"/>
            <a:ext cx="28011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users that belong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475" name="Google Shape;475;p51"/>
          <p:cNvCxnSpPr>
            <a:stCxn id="474" idx="3"/>
            <a:endCxn id="473" idx="1"/>
          </p:cNvCxnSpPr>
          <p:nvPr/>
        </p:nvCxnSpPr>
        <p:spPr>
          <a:xfrm>
            <a:off x="3674625" y="3075250"/>
            <a:ext cx="2583600" cy="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51"/>
          <p:cNvSpPr txBox="1">
            <a:spLocks noGrp="1"/>
          </p:cNvSpPr>
          <p:nvPr>
            <p:ph type="body" idx="1"/>
          </p:nvPr>
        </p:nvSpPr>
        <p:spPr>
          <a:xfrm>
            <a:off x="595950" y="4734000"/>
            <a:ext cx="6150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$users = App\Course::find(1)</a:t>
            </a:r>
            <a:endParaRPr sz="2000" b="0"/>
          </a:p>
          <a:p>
            <a:pPr marL="1828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</a:t>
            </a:r>
            <a:r>
              <a:rPr lang="en-US" sz="2000"/>
              <a:t>users</a:t>
            </a:r>
            <a:r>
              <a:rPr lang="en-US" sz="2000" b="0"/>
              <a:t>()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-&gt;orderBy('name')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-&gt;get();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cxnSp>
        <p:nvCxnSpPr>
          <p:cNvPr id="477" name="Google Shape;477;p51"/>
          <p:cNvCxnSpPr>
            <a:endCxn id="476" idx="0"/>
          </p:cNvCxnSpPr>
          <p:nvPr/>
        </p:nvCxnSpPr>
        <p:spPr>
          <a:xfrm>
            <a:off x="2076600" y="3816000"/>
            <a:ext cx="1594500" cy="9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5</a:t>
            </a:r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3716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Connect each user with the course he belongs to -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make every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user name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/if a student!/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 link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that leads to a page with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 list of all of the user`s courses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906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2. Connect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each course from the courses list with the students that belong to this course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make every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course name a link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that leads to a page with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list of all of the course`s students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 marL="22860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6</a:t>
            </a:r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3716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Create Events resource - each event has name, description, date, place, participants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Connect each event with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users that participate in it -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make every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event name a link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that leads to a page with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 list of all of the participants /users/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906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3. Display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 every user`s profile a list of the events /if any/ he participates in.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all() vs. get()</a:t>
            </a:r>
            <a:endParaRPr/>
          </a:p>
        </p:txBody>
      </p:sp>
      <p:sp>
        <p:nvSpPr>
          <p:cNvPr id="503" name="Google Shape;503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body" idx="1"/>
          </p:nvPr>
        </p:nvSpPr>
        <p:spPr>
          <a:xfrm>
            <a:off x="6909650" y="1537200"/>
            <a:ext cx="27867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$users = User::all();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sp>
        <p:nvSpPr>
          <p:cNvPr id="505" name="Google Shape;505;p54"/>
          <p:cNvSpPr txBox="1">
            <a:spLocks noGrp="1"/>
          </p:cNvSpPr>
          <p:nvPr>
            <p:ph type="body" idx="1"/>
          </p:nvPr>
        </p:nvSpPr>
        <p:spPr>
          <a:xfrm>
            <a:off x="6430425" y="5216650"/>
            <a:ext cx="4591200" cy="1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$users = App\User::with(‘profile’)</a:t>
            </a:r>
            <a:endParaRPr sz="22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-&gt;get();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body" idx="1"/>
          </p:nvPr>
        </p:nvSpPr>
        <p:spPr>
          <a:xfrm>
            <a:off x="1948675" y="4140600"/>
            <a:ext cx="41472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$users = App\Course::find(1)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			-&gt;users()</a:t>
            </a:r>
            <a:endParaRPr sz="22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-&gt;get();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sp>
        <p:nvSpPr>
          <p:cNvPr id="507" name="Google Shape;507;p54"/>
          <p:cNvSpPr txBox="1">
            <a:spLocks noGrp="1"/>
          </p:cNvSpPr>
          <p:nvPr>
            <p:ph type="body" idx="1"/>
          </p:nvPr>
        </p:nvSpPr>
        <p:spPr>
          <a:xfrm>
            <a:off x="7257150" y="3050500"/>
            <a:ext cx="39312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</a:rPr>
              <a:t>use get() when accessing the resource indirectly</a:t>
            </a:r>
            <a:endParaRPr sz="2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cxnSp>
        <p:nvCxnSpPr>
          <p:cNvPr id="508" name="Google Shape;508;p54"/>
          <p:cNvCxnSpPr/>
          <p:nvPr/>
        </p:nvCxnSpPr>
        <p:spPr>
          <a:xfrm flipH="1">
            <a:off x="6286850" y="3779075"/>
            <a:ext cx="1420500" cy="5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9" name="Google Shape;509;p54"/>
          <p:cNvCxnSpPr>
            <a:endCxn id="505" idx="0"/>
          </p:cNvCxnSpPr>
          <p:nvPr/>
        </p:nvCxnSpPr>
        <p:spPr>
          <a:xfrm>
            <a:off x="8691825" y="4470550"/>
            <a:ext cx="34200" cy="74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p54"/>
          <p:cNvSpPr txBox="1">
            <a:spLocks noGrp="1"/>
          </p:cNvSpPr>
          <p:nvPr>
            <p:ph type="body" idx="1"/>
          </p:nvPr>
        </p:nvSpPr>
        <p:spPr>
          <a:xfrm>
            <a:off x="1948675" y="1373950"/>
            <a:ext cx="39312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 </a:t>
            </a:r>
            <a:r>
              <a:rPr lang="en-US" sz="2200"/>
              <a:t>use all() when accessing the resource directly</a:t>
            </a:r>
            <a:endParaRPr sz="2200"/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cxnSp>
        <p:nvCxnSpPr>
          <p:cNvPr id="511" name="Google Shape;511;p54"/>
          <p:cNvCxnSpPr>
            <a:stCxn id="510" idx="3"/>
            <a:endCxn id="504" idx="1"/>
          </p:cNvCxnSpPr>
          <p:nvPr/>
        </p:nvCxnSpPr>
        <p:spPr>
          <a:xfrm>
            <a:off x="5879875" y="1815250"/>
            <a:ext cx="1029900" cy="1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32" name="Google Shape;532;p5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All the methods in the Model are designed to process the project data.</a:t>
            </a:r>
            <a:endParaRPr sz="26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works with the database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transform the data in the needed format and quantity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pass the data to the controller on a request - 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controller to the database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database to the controller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return the transformed data without reaching the database</a:t>
            </a:r>
            <a:endParaRPr sz="260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Every class from the project`s OOP design will have representation in three places in Laravel.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Controllers</a:t>
            </a:r>
            <a:r>
              <a:rPr lang="en-US" sz="2200"/>
              <a:t> will hold the functionality of the class. 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Models</a:t>
            </a:r>
            <a:r>
              <a:rPr lang="en-US" sz="2200"/>
              <a:t> are responsible for the properties of the class and the data the class works with - to retrieve or send it to the database.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Views</a:t>
            </a:r>
            <a:r>
              <a:rPr lang="en-US" sz="2200"/>
              <a:t> will display the entry points for the objects of that class to act in the application.</a:t>
            </a:r>
            <a:endParaRPr sz="220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php artisan make:model</a:t>
            </a:r>
            <a:r>
              <a:rPr lang="en-US"/>
              <a:t> </a:t>
            </a:r>
            <a:r>
              <a:rPr lang="en-US">
                <a:solidFill>
                  <a:srgbClr val="1A340C"/>
                </a:solidFill>
              </a:rPr>
              <a:t>Course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will create a Course model class in root application directory.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name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protected $fillable = [‘property-to-be-added-to-database’];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$fillable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an array holding the class properties that are allowed to be adde, updated or deleted in the database.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connect to database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2095</Words>
  <Application>Microsoft Office PowerPoint</Application>
  <PresentationFormat>По избор</PresentationFormat>
  <Paragraphs>478</Paragraphs>
  <Slides>43</Slides>
  <Notes>43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43</vt:i4>
      </vt:variant>
    </vt:vector>
  </HeadingPairs>
  <TitlesOfParts>
    <vt:vector size="49" baseType="lpstr">
      <vt:lpstr>Arial</vt:lpstr>
      <vt:lpstr>Roboto</vt:lpstr>
      <vt:lpstr>Consolas</vt:lpstr>
      <vt:lpstr>Calibri</vt:lpstr>
      <vt:lpstr>Noto Sans Symbols</vt:lpstr>
      <vt:lpstr>1_SoftUni3_1</vt:lpstr>
      <vt:lpstr>Laravel  models migrations </vt:lpstr>
      <vt:lpstr>Презентация на PowerPoint</vt:lpstr>
      <vt:lpstr>Презентация на PowerPoint</vt:lpstr>
      <vt:lpstr>Model V C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  Laravel -  connect to database</vt:lpstr>
      <vt:lpstr>Презентация на PowerPoint</vt:lpstr>
      <vt:lpstr>  Laravel -  migrations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Before creating the project database</vt:lpstr>
      <vt:lpstr>Before creating the project database</vt:lpstr>
      <vt:lpstr>Display records from DB for a Model</vt:lpstr>
      <vt:lpstr>Display records from DB for a Model</vt:lpstr>
      <vt:lpstr>Task 2</vt:lpstr>
      <vt:lpstr>Laravel Eloquent</vt:lpstr>
      <vt:lpstr>Laravel Eloquent</vt:lpstr>
      <vt:lpstr>Laravel Eloquent</vt:lpstr>
      <vt:lpstr>Task 3</vt:lpstr>
      <vt:lpstr>one-to-one relation</vt:lpstr>
      <vt:lpstr>one-to-one relation</vt:lpstr>
      <vt:lpstr>one-to-one relation</vt:lpstr>
      <vt:lpstr>one-to-many relation</vt:lpstr>
      <vt:lpstr>one-to-many relation</vt:lpstr>
      <vt:lpstr>one-to-many relation</vt:lpstr>
      <vt:lpstr>one-to-many relation</vt:lpstr>
      <vt:lpstr>Task 4</vt:lpstr>
      <vt:lpstr>many-to-many relation</vt:lpstr>
      <vt:lpstr>many-to-many relation</vt:lpstr>
      <vt:lpstr>many-to-many relation</vt:lpstr>
      <vt:lpstr>many-to-many relation</vt:lpstr>
      <vt:lpstr>many-to-many relation</vt:lpstr>
      <vt:lpstr>Task 5</vt:lpstr>
      <vt:lpstr>Task 6</vt:lpstr>
      <vt:lpstr>all() vs. get()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</dc:title>
  <dc:creator>Milena</dc:creator>
  <cp:lastModifiedBy>Ariel</cp:lastModifiedBy>
  <cp:revision>4</cp:revision>
  <dcterms:modified xsi:type="dcterms:W3CDTF">2020-10-13T17:36:34Z</dcterms:modified>
</cp:coreProperties>
</file>